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5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7" r:id="rId12"/>
    <p:sldId id="266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15"/>
  </p:normalViewPr>
  <p:slideViewPr>
    <p:cSldViewPr snapToGrid="0">
      <p:cViewPr varScale="1">
        <p:scale>
          <a:sx n="106" d="100"/>
          <a:sy n="106" d="100"/>
        </p:scale>
        <p:origin x="7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3/12/24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0808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93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2198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5411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801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0048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3/12/24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3313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55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3/12/24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3574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3/12/24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313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3/12/24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17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3/12/24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851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24" r:id="rId6"/>
    <p:sldLayoutId id="2147483719" r:id="rId7"/>
    <p:sldLayoutId id="2147483720" r:id="rId8"/>
    <p:sldLayoutId id="2147483721" r:id="rId9"/>
    <p:sldLayoutId id="2147483723" r:id="rId10"/>
    <p:sldLayoutId id="21474837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F4951D-2817-5967-814C-1CE99C4750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730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F333829A-6C40-EBA6-B240-BDE2448DE2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4553" y="3091928"/>
            <a:ext cx="9078562" cy="2387600"/>
          </a:xfrm>
        </p:spPr>
        <p:txBody>
          <a:bodyPr>
            <a:normAutofit/>
          </a:bodyPr>
          <a:lstStyle/>
          <a:p>
            <a:r>
              <a:rPr lang="tr-TR" sz="6600" dirty="0" err="1">
                <a:solidFill>
                  <a:schemeClr val="bg1"/>
                </a:solidFill>
              </a:rPr>
              <a:t>DevOps</a:t>
            </a:r>
            <a:r>
              <a:rPr lang="tr-TR" sz="6600" dirty="0">
                <a:solidFill>
                  <a:schemeClr val="bg1"/>
                </a:solidFill>
              </a:rPr>
              <a:t> </a:t>
            </a:r>
            <a:r>
              <a:rPr lang="tr-TR" sz="6600" dirty="0" err="1">
                <a:solidFill>
                  <a:schemeClr val="bg1"/>
                </a:solidFill>
              </a:rPr>
              <a:t>Bootcamp</a:t>
            </a:r>
            <a:r>
              <a:rPr lang="tr-TR" sz="6600" dirty="0">
                <a:solidFill>
                  <a:schemeClr val="bg1"/>
                </a:solidFill>
              </a:rPr>
              <a:t> Bitirme Projesi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575039"/>
            <a:ext cx="9785897" cy="685800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1E118F2D-37D6-E5D6-9DD2-0F8682D5F8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4553" y="5624945"/>
            <a:ext cx="9078562" cy="592975"/>
          </a:xfrm>
        </p:spPr>
        <p:txBody>
          <a:bodyPr anchor="ctr">
            <a:normAutofit/>
          </a:bodyPr>
          <a:lstStyle/>
          <a:p>
            <a:r>
              <a:rPr lang="tr-TR">
                <a:solidFill>
                  <a:schemeClr val="bg1"/>
                </a:solidFill>
              </a:rPr>
              <a:t>Mert İpek</a:t>
            </a:r>
          </a:p>
        </p:txBody>
      </p:sp>
    </p:spTree>
    <p:extLst>
      <p:ext uri="{BB962C8B-B14F-4D97-AF65-F5344CB8AC3E}">
        <p14:creationId xmlns:p14="http://schemas.microsoft.com/office/powerpoint/2010/main" val="3472295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 fontScale="90000"/>
          </a:bodyPr>
          <a:lstStyle/>
          <a:p>
            <a:r>
              <a:rPr lang="tr-TR" sz="2800"/>
              <a:t>8.Adım Dosyaları Repositroy’e Gönderme</a:t>
            </a:r>
            <a:endParaRPr lang="tr-TR" sz="2800" dirty="0"/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sz="1700" dirty="0"/>
              <a:t>İlk </a:t>
            </a:r>
            <a:r>
              <a:rPr lang="tr-TR" sz="1700" dirty="0" err="1"/>
              <a:t>commitimi</a:t>
            </a:r>
            <a:r>
              <a:rPr lang="tr-TR" sz="1700" dirty="0"/>
              <a:t> attım. Eskiden </a:t>
            </a:r>
            <a:r>
              <a:rPr lang="tr-TR" sz="1700" dirty="0" err="1"/>
              <a:t>master</a:t>
            </a:r>
            <a:r>
              <a:rPr lang="tr-TR" sz="1700" dirty="0"/>
              <a:t> olarak gelen </a:t>
            </a:r>
            <a:r>
              <a:rPr lang="tr-TR" sz="1700" dirty="0" err="1"/>
              <a:t>branch’i</a:t>
            </a:r>
            <a:r>
              <a:rPr lang="tr-TR" sz="1700" dirty="0"/>
              <a:t> main olarak değiştirdim. </a:t>
            </a:r>
            <a:r>
              <a:rPr lang="tr-TR" sz="1700" dirty="0" err="1"/>
              <a:t>GitHub</a:t>
            </a:r>
            <a:r>
              <a:rPr lang="tr-TR" sz="1700" dirty="0"/>
              <a:t>’ </a:t>
            </a:r>
            <a:r>
              <a:rPr lang="tr-TR" sz="1700" dirty="0" err="1"/>
              <a:t>repository’e</a:t>
            </a:r>
            <a:r>
              <a:rPr lang="tr-TR" sz="1700" dirty="0"/>
              <a:t> </a:t>
            </a:r>
            <a:r>
              <a:rPr lang="tr-TR" sz="1700" dirty="0" err="1"/>
              <a:t>push</a:t>
            </a:r>
            <a:r>
              <a:rPr lang="tr-TR" sz="1700" dirty="0"/>
              <a:t> ile gönderdim.</a:t>
            </a:r>
          </a:p>
          <a:p>
            <a:pPr marL="0" indent="0">
              <a:buNone/>
            </a:pPr>
            <a:endParaRPr lang="tr-TR" sz="1700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9E0487CB-3F0F-7EC2-D2DD-C5B35D371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0535" y="940103"/>
            <a:ext cx="7911466" cy="494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3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ECAB1E8-8195-4748-BE71-FF806D868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!!text rectangle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800" dirty="0"/>
              <a:t>9.Adım </a:t>
            </a:r>
            <a:r>
              <a:rPr lang="tr-TR" sz="2800"/>
              <a:t>Clone</a:t>
            </a:r>
            <a:r>
              <a:rPr lang="tr-TR" sz="2800" dirty="0"/>
              <a:t> Yapma</a:t>
            </a:r>
          </a:p>
        </p:txBody>
      </p:sp>
      <p:sp>
        <p:nvSpPr>
          <p:cNvPr id="34" name="!!accent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2359152"/>
            <a:ext cx="3410712" cy="34250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sz="1700" dirty="0"/>
              <a:t>git </a:t>
            </a:r>
            <a:r>
              <a:rPr lang="tr-TR" sz="1700" dirty="0" err="1"/>
              <a:t>clone</a:t>
            </a:r>
            <a:r>
              <a:rPr lang="tr-TR" sz="1700" dirty="0"/>
              <a:t> komutu ile </a:t>
            </a:r>
            <a:r>
              <a:rPr lang="tr-TR" sz="1700" dirty="0" err="1"/>
              <a:t>GitHub’daki</a:t>
            </a:r>
            <a:r>
              <a:rPr lang="tr-TR" sz="1700" dirty="0"/>
              <a:t> repomu yerel depolama alanıma indirdim.</a:t>
            </a:r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6D8A6397-E9E0-0031-C198-F5F7660D6C3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80" r="12904" b="2"/>
          <a:stretch/>
        </p:blipFill>
        <p:spPr>
          <a:xfrm>
            <a:off x="5124450" y="634382"/>
            <a:ext cx="6657213" cy="549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1208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4" name="Rectangle 45">
            <a:extLst>
              <a:ext uri="{FF2B5EF4-FFF2-40B4-BE49-F238E27FC236}">
                <a16:creationId xmlns:a16="http://schemas.microsoft.com/office/drawing/2014/main" id="{1ECAB1E8-8195-4748-BE71-FF806D868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5" name="!!text rectangle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800"/>
              <a:t>10.Adım Commit İçeriği Değiştirme</a:t>
            </a:r>
          </a:p>
        </p:txBody>
      </p:sp>
      <p:sp>
        <p:nvSpPr>
          <p:cNvPr id="56" name="!!accent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7" name="Rectangle 51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2359152"/>
            <a:ext cx="3410712" cy="34250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tr-TR" sz="1700" dirty="0"/>
              <a:t>Önce git </a:t>
            </a:r>
            <a:r>
              <a:rPr lang="tr-TR" sz="1700" dirty="0" err="1"/>
              <a:t>log</a:t>
            </a:r>
            <a:r>
              <a:rPr lang="tr-TR" sz="1700" dirty="0"/>
              <a:t> ile en son attığım </a:t>
            </a:r>
            <a:r>
              <a:rPr lang="tr-TR" sz="1700" dirty="0" err="1"/>
              <a:t>commit’i</a:t>
            </a:r>
            <a:r>
              <a:rPr lang="tr-TR" sz="1700" dirty="0"/>
              <a:t> görüntüledim. Sonra git </a:t>
            </a:r>
            <a:r>
              <a:rPr lang="tr-TR" sz="1700" i="1" dirty="0" err="1"/>
              <a:t>commit</a:t>
            </a:r>
            <a:r>
              <a:rPr lang="tr-TR" sz="1700" i="1" dirty="0"/>
              <a:t> --</a:t>
            </a:r>
            <a:r>
              <a:rPr lang="tr-TR" sz="1700" i="1" dirty="0" err="1"/>
              <a:t>amend</a:t>
            </a:r>
            <a:r>
              <a:rPr lang="tr-TR" sz="1700" i="1" dirty="0"/>
              <a:t> </a:t>
            </a:r>
            <a:r>
              <a:rPr lang="tr-TR" sz="1700" dirty="0"/>
              <a:t>ile son oluşturduğum </a:t>
            </a:r>
            <a:r>
              <a:rPr lang="tr-TR" sz="1700" dirty="0" err="1"/>
              <a:t>commit’i</a:t>
            </a:r>
            <a:r>
              <a:rPr lang="tr-TR" sz="1700" dirty="0"/>
              <a:t> açılan metin düzenleme ekranından değiştirdim. Başta </a:t>
            </a:r>
            <a:r>
              <a:rPr lang="tr-TR" sz="1700" dirty="0" err="1"/>
              <a:t>commit’in</a:t>
            </a:r>
            <a:r>
              <a:rPr lang="tr-TR" sz="1700" dirty="0"/>
              <a:t> mesajı "</a:t>
            </a:r>
            <a:r>
              <a:rPr lang="tr-TR" sz="1700" dirty="0" err="1"/>
              <a:t>first</a:t>
            </a:r>
            <a:r>
              <a:rPr lang="tr-TR" sz="1700" dirty="0"/>
              <a:t> </a:t>
            </a:r>
            <a:r>
              <a:rPr lang="tr-TR" sz="1700" dirty="0" err="1"/>
              <a:t>commit</a:t>
            </a:r>
            <a:r>
              <a:rPr lang="tr-TR" sz="1700" dirty="0"/>
              <a:t>" </a:t>
            </a:r>
            <a:r>
              <a:rPr lang="tr-TR" sz="1700" dirty="0" err="1"/>
              <a:t>di</a:t>
            </a:r>
            <a:r>
              <a:rPr lang="tr-TR" sz="1700" dirty="0"/>
              <a:t>. "</a:t>
            </a:r>
            <a:r>
              <a:rPr lang="tr-TR" sz="1700" dirty="0" err="1"/>
              <a:t>first</a:t>
            </a:r>
            <a:r>
              <a:rPr lang="tr-TR" sz="1700" dirty="0"/>
              <a:t> </a:t>
            </a:r>
            <a:r>
              <a:rPr lang="tr-TR" sz="1700" dirty="0" err="1"/>
              <a:t>commit</a:t>
            </a:r>
            <a:r>
              <a:rPr lang="tr-TR" sz="1700" dirty="0"/>
              <a:t> </a:t>
            </a:r>
            <a:r>
              <a:rPr lang="tr-TR" sz="1700" dirty="0" err="1"/>
              <a:t>changed</a:t>
            </a:r>
            <a:r>
              <a:rPr lang="tr-TR" sz="1700" dirty="0"/>
              <a:t>"  olarak değiştirdim.</a:t>
            </a:r>
            <a:endParaRPr lang="tr-TR" sz="1700" i="1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C092D23-A933-29D6-2A43-D4DEDD4A9B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793" r="4492" b="2"/>
          <a:stretch/>
        </p:blipFill>
        <p:spPr>
          <a:xfrm>
            <a:off x="5124450" y="634382"/>
            <a:ext cx="6657213" cy="549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3497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8E1EE9B-ECD8-AABD-3E74-68BF402EDA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11.Adım Git </a:t>
            </a:r>
            <a:r>
              <a:rPr lang="tr-TR" dirty="0" err="1"/>
              <a:t>Log</a:t>
            </a:r>
            <a:r>
              <a:rPr lang="tr-TR" dirty="0"/>
              <a:t> ve Git </a:t>
            </a:r>
            <a:r>
              <a:rPr lang="tr-TR" dirty="0" err="1"/>
              <a:t>Status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F1F7FE8-ED4B-C94F-C78E-0E3B3DD39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sz="2400" i="1" dirty="0"/>
              <a:t>git </a:t>
            </a:r>
            <a:r>
              <a:rPr lang="tr-TR" sz="2400" i="1" dirty="0" err="1"/>
              <a:t>log</a:t>
            </a:r>
            <a:r>
              <a:rPr lang="tr-TR" sz="2400" dirty="0"/>
              <a:t>,  attığımız tüm </a:t>
            </a:r>
            <a:r>
              <a:rPr lang="tr-TR" sz="2400" dirty="0" err="1"/>
              <a:t>commit’lerin</a:t>
            </a:r>
            <a:r>
              <a:rPr lang="tr-TR" sz="2400" dirty="0"/>
              <a:t> hangi tarih, hangi saatte atıldığını mesajı ile birlikte kaydını tutar.</a:t>
            </a:r>
          </a:p>
          <a:p>
            <a:r>
              <a:rPr lang="tr-TR" sz="2400" i="1" dirty="0"/>
              <a:t>git </a:t>
            </a:r>
            <a:r>
              <a:rPr lang="tr-TR" sz="2400" i="1" dirty="0" err="1"/>
              <a:t>status</a:t>
            </a:r>
            <a:r>
              <a:rPr lang="tr-TR" sz="2400" dirty="0"/>
              <a:t>, yaptığımız değişiklikleri, takip edilmeyen dosyaları ve </a:t>
            </a:r>
            <a:r>
              <a:rPr lang="tr-TR" sz="2400" dirty="0" err="1"/>
              <a:t>commit</a:t>
            </a:r>
            <a:r>
              <a:rPr lang="tr-TR" sz="2400" dirty="0"/>
              <a:t> edilmeye hazır olan eklenmiş dosyaları gösterir.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12264062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400"/>
              <a:t>12.Adım Branch Oluşturma ve Merge Yapma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tr-TR" sz="1700" dirty="0"/>
              <a:t>İlk başta </a:t>
            </a:r>
            <a:r>
              <a:rPr lang="tr-TR" sz="1700" i="1"/>
              <a:t>merge</a:t>
            </a:r>
            <a:r>
              <a:rPr lang="tr-TR" sz="1700" dirty="0"/>
              <a:t> öncesi bir klasör oluşturdum ve içine bir şeyler ekleyerek </a:t>
            </a:r>
            <a:r>
              <a:rPr lang="tr-TR" sz="1700"/>
              <a:t>commit</a:t>
            </a:r>
            <a:r>
              <a:rPr lang="tr-TR" sz="1700" dirty="0"/>
              <a:t> attım.</a:t>
            </a:r>
          </a:p>
          <a:p>
            <a:r>
              <a:rPr lang="tr-TR" sz="1700"/>
              <a:t>backend</a:t>
            </a:r>
            <a:r>
              <a:rPr lang="tr-TR" sz="1700" dirty="0"/>
              <a:t> adında bir </a:t>
            </a:r>
            <a:r>
              <a:rPr lang="tr-TR" sz="1700"/>
              <a:t>branch</a:t>
            </a:r>
            <a:r>
              <a:rPr lang="tr-TR" sz="1700" dirty="0"/>
              <a:t> oluşturdum ve </a:t>
            </a:r>
            <a:r>
              <a:rPr lang="tr-TR" sz="1700"/>
              <a:t>branch’e</a:t>
            </a:r>
            <a:r>
              <a:rPr lang="tr-TR" sz="1700" dirty="0"/>
              <a:t> geçiş yaptım.</a:t>
            </a:r>
          </a:p>
          <a:p>
            <a:r>
              <a:rPr lang="tr-TR" sz="1700"/>
              <a:t>branch’e</a:t>
            </a:r>
            <a:r>
              <a:rPr lang="tr-TR" sz="1700" dirty="0"/>
              <a:t> yeni dizinler ve dosyalar ekledim sonra main </a:t>
            </a:r>
            <a:r>
              <a:rPr lang="tr-TR" sz="1700"/>
              <a:t>branch’e</a:t>
            </a:r>
            <a:r>
              <a:rPr lang="tr-TR" sz="1700" dirty="0"/>
              <a:t> geçerek </a:t>
            </a:r>
            <a:r>
              <a:rPr lang="tr-TR" sz="1700" i="1"/>
              <a:t>merge</a:t>
            </a:r>
            <a:r>
              <a:rPr lang="tr-TR" sz="1700" i="1" dirty="0"/>
              <a:t> </a:t>
            </a:r>
            <a:r>
              <a:rPr lang="tr-TR" sz="1700" dirty="0"/>
              <a:t>ile </a:t>
            </a:r>
            <a:r>
              <a:rPr lang="tr-TR" sz="1700"/>
              <a:t>branch’leri</a:t>
            </a:r>
            <a:r>
              <a:rPr lang="tr-TR" sz="1700" dirty="0"/>
              <a:t> birleştirdim.</a:t>
            </a:r>
            <a:endParaRPr lang="tr-TR" sz="1700" i="1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5CE9D0BC-3782-E553-D0B5-01AC48C5AD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7919" y="790302"/>
            <a:ext cx="7508369" cy="4692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031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620C151-EC21-C07E-EBAB-B441B9475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13.Adım Git GUI ve Git CLI nedir?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1377FB2-6B8C-92F4-900A-6319903261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Git’in</a:t>
            </a:r>
            <a:r>
              <a:rPr lang="tr-TR" dirty="0"/>
              <a:t> 2 tane kullanım </a:t>
            </a:r>
            <a:r>
              <a:rPr lang="tr-TR" dirty="0" err="1"/>
              <a:t>arayüzü</a:t>
            </a:r>
            <a:r>
              <a:rPr lang="tr-TR" dirty="0"/>
              <a:t> var. </a:t>
            </a:r>
          </a:p>
          <a:p>
            <a:r>
              <a:rPr lang="tr-TR" dirty="0"/>
              <a:t>İlk olanı GIT GUI, sonundaki ‘GUI' kısaltmasından anlaşılacağı gibi grafik </a:t>
            </a:r>
            <a:r>
              <a:rPr lang="tr-TR" dirty="0" err="1"/>
              <a:t>arayüze</a:t>
            </a:r>
            <a:r>
              <a:rPr lang="tr-TR" dirty="0"/>
              <a:t> sahip olan bir kullanıcı </a:t>
            </a:r>
            <a:r>
              <a:rPr lang="tr-TR" dirty="0" err="1"/>
              <a:t>arayüzüdür</a:t>
            </a:r>
            <a:r>
              <a:rPr lang="tr-TR" dirty="0"/>
              <a:t>.</a:t>
            </a:r>
          </a:p>
          <a:p>
            <a:r>
              <a:rPr lang="tr-TR" dirty="0"/>
              <a:t>İkinci olanı GIT CLI, ‘CLI’ kısaltmasından anlaşılacağı gibi komut satırı </a:t>
            </a:r>
            <a:r>
              <a:rPr lang="tr-TR" dirty="0" err="1"/>
              <a:t>arayüzüne</a:t>
            </a:r>
            <a:r>
              <a:rPr lang="tr-TR" dirty="0"/>
              <a:t> sahip olan bir kullanıcı </a:t>
            </a:r>
            <a:r>
              <a:rPr lang="tr-TR" dirty="0" err="1"/>
              <a:t>arayüzüdür</a:t>
            </a:r>
            <a:r>
              <a:rPr lang="tr-TR" dirty="0"/>
              <a:t>. </a:t>
            </a:r>
          </a:p>
          <a:p>
            <a:r>
              <a:rPr lang="tr-TR" dirty="0"/>
              <a:t>Yeni başlayanlar için GIT GUI </a:t>
            </a:r>
            <a:r>
              <a:rPr lang="tr-TR" dirty="0" err="1"/>
              <a:t>arayüzünün</a:t>
            </a:r>
            <a:r>
              <a:rPr lang="tr-TR" dirty="0"/>
              <a:t> kullanımı daha kolaydır ama git den tam anlamıyla yararlanabilmek GIT CLI kullanmak daha mantıklıdır.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938231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400" dirty="0"/>
              <a:t>14.Adım No </a:t>
            </a:r>
            <a:r>
              <a:rPr lang="tr-TR" sz="2400" dirty="0" err="1"/>
              <a:t>Fast</a:t>
            </a:r>
            <a:r>
              <a:rPr lang="tr-TR" sz="2400" dirty="0"/>
              <a:t> </a:t>
            </a:r>
            <a:r>
              <a:rPr lang="tr-TR" sz="2400" dirty="0" err="1"/>
              <a:t>Forward</a:t>
            </a:r>
            <a:r>
              <a:rPr lang="tr-TR" sz="2400" dirty="0"/>
              <a:t> </a:t>
            </a:r>
            <a:r>
              <a:rPr lang="tr-TR" sz="2400" dirty="0" err="1"/>
              <a:t>Merge</a:t>
            </a:r>
            <a:endParaRPr lang="tr-TR" sz="2400" dirty="0"/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tr-TR" sz="1700" dirty="0"/>
              <a:t>İlk başta </a:t>
            </a:r>
            <a:r>
              <a:rPr lang="tr-TR" sz="1700" i="1" dirty="0" err="1"/>
              <a:t>merge</a:t>
            </a:r>
            <a:r>
              <a:rPr lang="tr-TR" sz="1700" dirty="0"/>
              <a:t> öncesi bir klasör oluşturdum ve içine bir şeyler ekleyerek </a:t>
            </a:r>
            <a:r>
              <a:rPr lang="tr-TR" sz="1700" dirty="0" err="1"/>
              <a:t>commit</a:t>
            </a:r>
            <a:r>
              <a:rPr lang="tr-TR" sz="1700" dirty="0"/>
              <a:t> attım.</a:t>
            </a:r>
          </a:p>
          <a:p>
            <a:r>
              <a:rPr lang="tr-TR" sz="1700" dirty="0" err="1"/>
              <a:t>backend</a:t>
            </a:r>
            <a:r>
              <a:rPr lang="tr-TR" sz="1700" dirty="0"/>
              <a:t> adında bir </a:t>
            </a:r>
            <a:r>
              <a:rPr lang="tr-TR" sz="1700" dirty="0" err="1"/>
              <a:t>branch</a:t>
            </a:r>
            <a:r>
              <a:rPr lang="tr-TR" sz="1700" dirty="0"/>
              <a:t> oluşturdum ve </a:t>
            </a:r>
            <a:r>
              <a:rPr lang="tr-TR" sz="1700" dirty="0" err="1"/>
              <a:t>branch’e</a:t>
            </a:r>
            <a:r>
              <a:rPr lang="tr-TR" sz="1700" dirty="0"/>
              <a:t> geçiş yaptım.</a:t>
            </a:r>
          </a:p>
          <a:p>
            <a:r>
              <a:rPr lang="tr-TR" sz="1700" dirty="0" err="1"/>
              <a:t>branch’e</a:t>
            </a:r>
            <a:r>
              <a:rPr lang="tr-TR" sz="1700" dirty="0"/>
              <a:t> yeni dizinler ve dosyalar ekledim sonra main </a:t>
            </a:r>
            <a:r>
              <a:rPr lang="tr-TR" sz="1700" dirty="0" err="1"/>
              <a:t>branch’e</a:t>
            </a:r>
            <a:r>
              <a:rPr lang="tr-TR" sz="1700" dirty="0"/>
              <a:t> geçerek </a:t>
            </a:r>
            <a:r>
              <a:rPr lang="tr-TR" sz="1700" i="1" dirty="0" err="1"/>
              <a:t>merge</a:t>
            </a:r>
            <a:r>
              <a:rPr lang="tr-TR" sz="1700" i="1" dirty="0"/>
              <a:t> </a:t>
            </a:r>
            <a:r>
              <a:rPr lang="tr-TR" sz="1700" dirty="0"/>
              <a:t>ile </a:t>
            </a:r>
            <a:r>
              <a:rPr lang="tr-TR" sz="1700" dirty="0" err="1"/>
              <a:t>branch’leri</a:t>
            </a:r>
            <a:r>
              <a:rPr lang="tr-TR" sz="1700" dirty="0"/>
              <a:t> birleştirdim.</a:t>
            </a:r>
            <a:endParaRPr lang="tr-TR" sz="1700" i="1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2AD22AE7-BE8A-42F9-7795-BA2A7E39C9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959" y="1044879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3697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400" dirty="0"/>
              <a:t>15.Adım SSH-KEY İle Dosya Gönderme</a:t>
            </a: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586373" cy="3560251"/>
          </a:xfrm>
        </p:spPr>
        <p:txBody>
          <a:bodyPr>
            <a:normAutofit fontScale="92500"/>
          </a:bodyPr>
          <a:lstStyle/>
          <a:p>
            <a:r>
              <a:rPr lang="tr-TR" sz="1700" i="1" dirty="0" err="1"/>
              <a:t>ssh-keygen</a:t>
            </a:r>
            <a:r>
              <a:rPr lang="tr-TR" sz="1700" i="1" dirty="0"/>
              <a:t> -t </a:t>
            </a:r>
            <a:r>
              <a:rPr lang="tr-TR" sz="1700" i="1" dirty="0" err="1"/>
              <a:t>rsa</a:t>
            </a:r>
            <a:r>
              <a:rPr lang="tr-TR" sz="1700" i="1" dirty="0"/>
              <a:t> -b 4096 –C </a:t>
            </a:r>
            <a:r>
              <a:rPr lang="tr-TR" sz="1700" dirty="0"/>
              <a:t>komutu ile </a:t>
            </a:r>
            <a:r>
              <a:rPr lang="tr-TR" sz="1700" dirty="0" err="1"/>
              <a:t>ssh</a:t>
            </a:r>
            <a:r>
              <a:rPr lang="tr-TR" sz="1700" dirty="0"/>
              <a:t> </a:t>
            </a:r>
            <a:r>
              <a:rPr lang="tr-TR" sz="1700" dirty="0" err="1"/>
              <a:t>key</a:t>
            </a:r>
            <a:r>
              <a:rPr lang="tr-TR" sz="1700" dirty="0"/>
              <a:t> oluşturdum.</a:t>
            </a:r>
          </a:p>
          <a:p>
            <a:r>
              <a:rPr lang="tr-TR" sz="1700" dirty="0" err="1"/>
              <a:t>GitHub’da</a:t>
            </a:r>
            <a:r>
              <a:rPr lang="tr-TR" sz="1700" dirty="0"/>
              <a:t> ayarlar kısmına tıklayarak SSH </a:t>
            </a:r>
            <a:r>
              <a:rPr lang="tr-TR" sz="1700" dirty="0" err="1"/>
              <a:t>and</a:t>
            </a:r>
            <a:r>
              <a:rPr lang="tr-TR" sz="1700" dirty="0"/>
              <a:t> GPG </a:t>
            </a:r>
            <a:r>
              <a:rPr lang="tr-TR" sz="1700" dirty="0" err="1"/>
              <a:t>keys</a:t>
            </a:r>
            <a:r>
              <a:rPr lang="tr-TR" sz="1700" dirty="0"/>
              <a:t> kısmına tıklayarak oluşturduğum </a:t>
            </a:r>
            <a:r>
              <a:rPr lang="tr-TR" sz="1700" dirty="0" err="1"/>
              <a:t>key’i</a:t>
            </a:r>
            <a:r>
              <a:rPr lang="tr-TR" sz="1700" dirty="0"/>
              <a:t> yapıştırdım. </a:t>
            </a:r>
            <a:r>
              <a:rPr lang="tr-TR" sz="1700" dirty="0" err="1"/>
              <a:t>Add</a:t>
            </a:r>
            <a:r>
              <a:rPr lang="tr-TR" sz="1700" dirty="0"/>
              <a:t> SSH </a:t>
            </a:r>
            <a:r>
              <a:rPr lang="tr-TR" sz="1700" dirty="0" err="1"/>
              <a:t>key</a:t>
            </a:r>
            <a:r>
              <a:rPr lang="tr-TR" sz="1700" dirty="0"/>
              <a:t> butonuna basarak oluşturdum.</a:t>
            </a:r>
          </a:p>
          <a:p>
            <a:r>
              <a:rPr lang="tr-TR" sz="1700" i="1" dirty="0" err="1"/>
              <a:t>eval</a:t>
            </a:r>
            <a:r>
              <a:rPr lang="tr-TR" sz="1700" i="1" dirty="0"/>
              <a:t> '</a:t>
            </a:r>
            <a:r>
              <a:rPr lang="tr-TR" sz="1700" i="1" dirty="0" err="1"/>
              <a:t>ssh-agent</a:t>
            </a:r>
            <a:r>
              <a:rPr lang="tr-TR" sz="1700" i="1" dirty="0"/>
              <a:t> -s’ </a:t>
            </a:r>
            <a:r>
              <a:rPr lang="tr-TR" sz="1700" dirty="0"/>
              <a:t>komutu ile </a:t>
            </a:r>
            <a:r>
              <a:rPr lang="tr-TR" sz="1700" dirty="0" err="1"/>
              <a:t>agent</a:t>
            </a:r>
            <a:r>
              <a:rPr lang="tr-TR" sz="1700" dirty="0"/>
              <a:t> </a:t>
            </a:r>
            <a:r>
              <a:rPr lang="tr-TR" sz="1700" dirty="0" err="1"/>
              <a:t>pid</a:t>
            </a:r>
            <a:r>
              <a:rPr lang="tr-TR" sz="1700" dirty="0"/>
              <a:t> görüntüledim ve bağlantının kontrolü için </a:t>
            </a:r>
            <a:r>
              <a:rPr lang="tr-TR" sz="1700" i="1" dirty="0" err="1"/>
              <a:t>ssh</a:t>
            </a:r>
            <a:r>
              <a:rPr lang="tr-TR" sz="1700" i="1" dirty="0"/>
              <a:t> -T </a:t>
            </a:r>
            <a:r>
              <a:rPr lang="tr-TR" sz="1700" i="1" dirty="0" err="1"/>
              <a:t>git@github.com</a:t>
            </a:r>
            <a:r>
              <a:rPr lang="tr-TR" sz="1700" i="1" dirty="0"/>
              <a:t> </a:t>
            </a:r>
            <a:r>
              <a:rPr lang="tr-TR" sz="1700" dirty="0"/>
              <a:t>komutu ile çalıştığını kontrol ettim.</a:t>
            </a:r>
            <a:endParaRPr lang="tr-TR" sz="1700" i="1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25220C35-94AF-C02F-9D97-13A79931C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1959" y="978619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0616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9FC5F3D0-F850-8167-3DE0-40871A012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16.Adım Git </a:t>
            </a:r>
            <a:r>
              <a:rPr lang="tr-TR" dirty="0" err="1"/>
              <a:t>Stash</a:t>
            </a:r>
            <a:r>
              <a:rPr lang="tr-TR" dirty="0"/>
              <a:t> Nedir?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FC2B4621-4934-A85C-260A-965523D9BD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Yaptığımız değişiklikleri </a:t>
            </a:r>
            <a:r>
              <a:rPr lang="tr-TR" dirty="0" err="1"/>
              <a:t>add</a:t>
            </a:r>
            <a:r>
              <a:rPr lang="tr-TR" dirty="0"/>
              <a:t> ile </a:t>
            </a:r>
            <a:r>
              <a:rPr lang="tr-TR" dirty="0" err="1"/>
              <a:t>commit</a:t>
            </a:r>
            <a:r>
              <a:rPr lang="tr-TR" dirty="0"/>
              <a:t> etmeden önce, </a:t>
            </a:r>
            <a:r>
              <a:rPr lang="tr-TR" dirty="0" err="1"/>
              <a:t>commit</a:t>
            </a:r>
            <a:r>
              <a:rPr lang="tr-TR" dirty="0"/>
              <a:t> yapacağımız değişikliklere ekleriz. Diyelim ki acil bir durumda farklı bir </a:t>
            </a:r>
            <a:r>
              <a:rPr lang="tr-TR" dirty="0" err="1"/>
              <a:t>branch’e</a:t>
            </a:r>
            <a:r>
              <a:rPr lang="tr-TR" dirty="0"/>
              <a:t> geçerek değişiklikler yapmamız gerekti, bu durumda mevcut </a:t>
            </a:r>
            <a:r>
              <a:rPr lang="tr-TR" dirty="0" err="1"/>
              <a:t>branch’deki</a:t>
            </a:r>
            <a:r>
              <a:rPr lang="tr-TR" dirty="0"/>
              <a:t> eklediğimiz değişiklikleri bir yerde saklayıp acil işimiz bittikten sonra önceki </a:t>
            </a:r>
            <a:r>
              <a:rPr lang="tr-TR" dirty="0" err="1"/>
              <a:t>branch’e</a:t>
            </a:r>
            <a:r>
              <a:rPr lang="tr-TR" dirty="0"/>
              <a:t> dönerek kaldığımız yerden devam edebilmemiz için bu değişiklikleri saklayabiliriz. </a:t>
            </a:r>
            <a:r>
              <a:rPr lang="tr-TR" dirty="0" err="1"/>
              <a:t>Stash</a:t>
            </a:r>
            <a:r>
              <a:rPr lang="tr-TR" dirty="0"/>
              <a:t> bu durumda eklenmiş olan değişiklikleri saklamamızı sağlar.</a:t>
            </a:r>
          </a:p>
        </p:txBody>
      </p:sp>
    </p:spTree>
    <p:extLst>
      <p:ext uri="{BB962C8B-B14F-4D97-AF65-F5344CB8AC3E}">
        <p14:creationId xmlns:p14="http://schemas.microsoft.com/office/powerpoint/2010/main" val="25646666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400" dirty="0"/>
              <a:t>17.Adım </a:t>
            </a:r>
            <a:r>
              <a:rPr lang="tr-TR" sz="2400" dirty="0" err="1"/>
              <a:t>Stash</a:t>
            </a:r>
            <a:r>
              <a:rPr lang="tr-TR" sz="2400" dirty="0"/>
              <a:t> Kullanımı</a:t>
            </a: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586373" cy="3560251"/>
          </a:xfrm>
        </p:spPr>
        <p:txBody>
          <a:bodyPr>
            <a:normAutofit fontScale="92500" lnSpcReduction="10000"/>
          </a:bodyPr>
          <a:lstStyle/>
          <a:p>
            <a:r>
              <a:rPr lang="tr-TR" sz="1700" dirty="0"/>
              <a:t>Önce bir </a:t>
            </a:r>
            <a:r>
              <a:rPr lang="tr-TR" sz="1700" dirty="0" err="1"/>
              <a:t>stash.txt</a:t>
            </a:r>
            <a:r>
              <a:rPr lang="tr-TR" sz="1700" dirty="0"/>
              <a:t> adında bir dosya oluşturdum ve </a:t>
            </a:r>
            <a:r>
              <a:rPr lang="tr-TR" sz="1700" dirty="0" err="1"/>
              <a:t>add</a:t>
            </a:r>
            <a:r>
              <a:rPr lang="tr-TR" sz="1700" dirty="0"/>
              <a:t> ile ekleyerek </a:t>
            </a:r>
            <a:r>
              <a:rPr lang="tr-TR" sz="1700" dirty="0" err="1"/>
              <a:t>stage</a:t>
            </a:r>
            <a:r>
              <a:rPr lang="tr-TR" sz="1700" dirty="0"/>
              <a:t> alana aldım.</a:t>
            </a:r>
          </a:p>
          <a:p>
            <a:r>
              <a:rPr lang="tr-TR" sz="1700" i="1" dirty="0"/>
              <a:t>git </a:t>
            </a:r>
            <a:r>
              <a:rPr lang="tr-TR" sz="1700" i="1" dirty="0" err="1"/>
              <a:t>stash</a:t>
            </a:r>
            <a:r>
              <a:rPr lang="tr-TR" sz="1700" i="1" dirty="0"/>
              <a:t> </a:t>
            </a:r>
            <a:r>
              <a:rPr lang="tr-TR" sz="1700" i="1" dirty="0" err="1"/>
              <a:t>save</a:t>
            </a:r>
            <a:r>
              <a:rPr lang="tr-TR" sz="1700" i="1" dirty="0"/>
              <a:t> "</a:t>
            </a:r>
            <a:r>
              <a:rPr lang="tr-TR" sz="1700" i="1" dirty="0" err="1"/>
              <a:t>araf</a:t>
            </a:r>
            <a:r>
              <a:rPr lang="tr-TR" sz="1700" i="1" dirty="0"/>
              <a:t>" </a:t>
            </a:r>
            <a:r>
              <a:rPr lang="tr-TR" sz="1700" dirty="0"/>
              <a:t>komutu ile değişikliği </a:t>
            </a:r>
            <a:r>
              <a:rPr lang="tr-TR" sz="1700" dirty="0" err="1"/>
              <a:t>stage</a:t>
            </a:r>
            <a:r>
              <a:rPr lang="tr-TR" sz="1700" dirty="0"/>
              <a:t> alanından alarak sakladım. </a:t>
            </a:r>
            <a:r>
              <a:rPr lang="tr-TR" sz="1700" i="1" dirty="0"/>
              <a:t>git </a:t>
            </a:r>
            <a:r>
              <a:rPr lang="tr-TR" sz="1700" i="1" dirty="0" err="1"/>
              <a:t>stash</a:t>
            </a:r>
            <a:r>
              <a:rPr lang="tr-TR" sz="1700" i="1" dirty="0"/>
              <a:t> </a:t>
            </a:r>
            <a:r>
              <a:rPr lang="tr-TR" sz="1700" i="1" dirty="0" err="1"/>
              <a:t>list</a:t>
            </a:r>
            <a:r>
              <a:rPr lang="tr-TR" sz="1700" i="1" dirty="0"/>
              <a:t> </a:t>
            </a:r>
            <a:r>
              <a:rPr lang="tr-TR" sz="1700" dirty="0"/>
              <a:t>komutu ile </a:t>
            </a:r>
            <a:r>
              <a:rPr lang="tr-TR" sz="1700" dirty="0" err="1"/>
              <a:t>stash</a:t>
            </a:r>
            <a:r>
              <a:rPr lang="tr-TR" sz="1700" dirty="0"/>
              <a:t> alanındaki değişiklikleri listeledim.</a:t>
            </a:r>
          </a:p>
          <a:p>
            <a:r>
              <a:rPr lang="tr-TR" sz="1700" i="1" dirty="0"/>
              <a:t>git </a:t>
            </a:r>
            <a:r>
              <a:rPr lang="tr-TR" sz="1700" i="1" dirty="0" err="1"/>
              <a:t>stash</a:t>
            </a:r>
            <a:r>
              <a:rPr lang="tr-TR" sz="1700" i="1" dirty="0"/>
              <a:t> </a:t>
            </a:r>
            <a:r>
              <a:rPr lang="tr-TR" sz="1700" i="1" dirty="0" err="1"/>
              <a:t>apply</a:t>
            </a:r>
            <a:r>
              <a:rPr lang="tr-TR" sz="1700" i="1" dirty="0"/>
              <a:t> </a:t>
            </a:r>
            <a:r>
              <a:rPr lang="tr-TR" sz="1700" dirty="0"/>
              <a:t>komutu ile </a:t>
            </a:r>
            <a:r>
              <a:rPr lang="tr-TR" sz="1700" dirty="0" err="1"/>
              <a:t>unstage</a:t>
            </a:r>
            <a:r>
              <a:rPr lang="tr-TR" sz="1700" dirty="0"/>
              <a:t> alana aldım sonra </a:t>
            </a:r>
            <a:r>
              <a:rPr lang="tr-TR" sz="1700" dirty="0" err="1"/>
              <a:t>commit</a:t>
            </a:r>
            <a:r>
              <a:rPr lang="tr-TR" sz="1700" dirty="0"/>
              <a:t> atabilmek için </a:t>
            </a:r>
            <a:r>
              <a:rPr lang="tr-TR" sz="1700" dirty="0" err="1"/>
              <a:t>add</a:t>
            </a:r>
            <a:r>
              <a:rPr lang="tr-TR" sz="1700" dirty="0"/>
              <a:t> ile </a:t>
            </a:r>
            <a:r>
              <a:rPr lang="tr-TR" sz="1700" dirty="0" err="1"/>
              <a:t>satged</a:t>
            </a:r>
            <a:r>
              <a:rPr lang="tr-TR" sz="1700" dirty="0"/>
              <a:t> alana ekledim ve </a:t>
            </a:r>
            <a:r>
              <a:rPr lang="tr-TR" sz="1700" dirty="0" err="1"/>
              <a:t>commit</a:t>
            </a:r>
            <a:r>
              <a:rPr lang="tr-TR" sz="1700" dirty="0"/>
              <a:t> atıp </a:t>
            </a:r>
            <a:r>
              <a:rPr lang="tr-TR" sz="1700" dirty="0" err="1"/>
              <a:t>push</a:t>
            </a:r>
            <a:r>
              <a:rPr lang="tr-TR" sz="1700" dirty="0"/>
              <a:t> ile </a:t>
            </a:r>
            <a:r>
              <a:rPr lang="tr-TR" sz="1700" dirty="0" err="1"/>
              <a:t>repository’e</a:t>
            </a:r>
            <a:r>
              <a:rPr lang="tr-TR" sz="1700" dirty="0"/>
              <a:t> gönderdim.</a:t>
            </a:r>
            <a:endParaRPr lang="tr-TR" sz="1700" i="1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FE0A0176-7A63-DBA6-0842-6FECCD6965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621" y="978619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907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0">
            <a:extLst>
              <a:ext uri="{FF2B5EF4-FFF2-40B4-BE49-F238E27FC236}">
                <a16:creationId xmlns:a16="http://schemas.microsoft.com/office/drawing/2014/main" id="{1ECAB1E8-8195-4748-BE71-FF806D868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!!text rectangle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400"/>
              <a:t>1.Adım Sanal Makine Üzerinde Linux Kurulumu</a:t>
            </a:r>
          </a:p>
        </p:txBody>
      </p:sp>
      <p:sp>
        <p:nvSpPr>
          <p:cNvPr id="23" name="!!accent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1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2359152"/>
            <a:ext cx="3410712" cy="3425043"/>
          </a:xfrm>
        </p:spPr>
        <p:txBody>
          <a:bodyPr>
            <a:normAutofit/>
          </a:bodyPr>
          <a:lstStyle/>
          <a:p>
            <a:r>
              <a:rPr lang="tr-TR" sz="1800" dirty="0" err="1"/>
              <a:t>Ubuntu</a:t>
            </a:r>
            <a:r>
              <a:rPr lang="tr-TR" sz="1800" dirty="0"/>
              <a:t> yüklediğimde düzgün çalışmadığı için </a:t>
            </a:r>
            <a:r>
              <a:rPr lang="tr-TR" sz="1800" dirty="0" err="1"/>
              <a:t>Debian</a:t>
            </a:r>
            <a:r>
              <a:rPr lang="tr-TR" sz="1800" dirty="0"/>
              <a:t> </a:t>
            </a:r>
            <a:r>
              <a:rPr lang="tr-TR" sz="1800" dirty="0" err="1"/>
              <a:t>iso</a:t>
            </a:r>
            <a:r>
              <a:rPr lang="tr-TR" sz="1800" dirty="0"/>
              <a:t> dosyasını indirdim ve </a:t>
            </a:r>
            <a:r>
              <a:rPr lang="tr-TR" sz="1800" dirty="0" err="1"/>
              <a:t>Vmware</a:t>
            </a:r>
            <a:r>
              <a:rPr lang="tr-TR" sz="1800" dirty="0"/>
              <a:t> </a:t>
            </a:r>
            <a:r>
              <a:rPr lang="tr-TR" sz="1800" dirty="0" err="1"/>
              <a:t>Fusion</a:t>
            </a:r>
            <a:r>
              <a:rPr lang="tr-TR" sz="1800" dirty="0"/>
              <a:t> uygulamasını kullanarak kuruluma başladım. </a:t>
            </a:r>
            <a:endParaRPr lang="en-US" sz="2000" dirty="0"/>
          </a:p>
          <a:p>
            <a:endParaRPr lang="en-US" sz="1700" dirty="0"/>
          </a:p>
        </p:txBody>
      </p:sp>
      <p:pic>
        <p:nvPicPr>
          <p:cNvPr id="4" name="İçerik Yer Tutucusu 3" descr="metin, yazılım, multimedya yazılımı, multimedya içeren bir resim&#10;&#10;Açıklama otomatik olarak oluşturuldu">
            <a:extLst>
              <a:ext uri="{FF2B5EF4-FFF2-40B4-BE49-F238E27FC236}">
                <a16:creationId xmlns:a16="http://schemas.microsoft.com/office/drawing/2014/main" id="{82BCB3F1-C0E3-76E8-6E75-63F2EDF246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" r="5795" b="-2"/>
          <a:stretch/>
        </p:blipFill>
        <p:spPr>
          <a:xfrm>
            <a:off x="5124450" y="634382"/>
            <a:ext cx="6657213" cy="549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7160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400" dirty="0"/>
              <a:t>18.Adım </a:t>
            </a:r>
            <a:r>
              <a:rPr lang="tr-TR" sz="2400" dirty="0" err="1"/>
              <a:t>Alias</a:t>
            </a:r>
            <a:r>
              <a:rPr lang="tr-TR" sz="2400" dirty="0"/>
              <a:t> Kullanarak Kısaltma</a:t>
            </a: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586373" cy="3560251"/>
          </a:xfrm>
        </p:spPr>
        <p:txBody>
          <a:bodyPr>
            <a:normAutofit/>
          </a:bodyPr>
          <a:lstStyle/>
          <a:p>
            <a:r>
              <a:rPr lang="tr-TR" sz="1700" b="1" i="1" dirty="0"/>
              <a:t>git </a:t>
            </a:r>
            <a:r>
              <a:rPr lang="tr-TR" sz="1700" b="1" i="1" dirty="0" err="1"/>
              <a:t>log</a:t>
            </a:r>
            <a:r>
              <a:rPr lang="tr-TR" sz="1700" b="1" i="1" dirty="0"/>
              <a:t> --</a:t>
            </a:r>
            <a:r>
              <a:rPr lang="tr-TR" sz="1700" b="1" i="1" dirty="0" err="1"/>
              <a:t>all</a:t>
            </a:r>
            <a:r>
              <a:rPr lang="tr-TR" sz="1700" b="1" i="1" dirty="0"/>
              <a:t> --</a:t>
            </a:r>
            <a:r>
              <a:rPr lang="tr-TR" sz="1700" b="1" i="1" dirty="0" err="1"/>
              <a:t>oneline</a:t>
            </a:r>
            <a:r>
              <a:rPr lang="tr-TR" sz="1700" b="1" i="1" dirty="0"/>
              <a:t> --</a:t>
            </a:r>
            <a:r>
              <a:rPr lang="tr-TR" sz="1700" b="1" i="1" dirty="0" err="1"/>
              <a:t>decorate</a:t>
            </a:r>
            <a:r>
              <a:rPr lang="tr-TR" sz="1700" b="1" i="1" dirty="0"/>
              <a:t>  --</a:t>
            </a:r>
            <a:r>
              <a:rPr lang="tr-TR" sz="1700" b="1" i="1" dirty="0" err="1"/>
              <a:t>graph</a:t>
            </a:r>
            <a:r>
              <a:rPr lang="tr-TR" sz="1700" b="1" i="1" dirty="0"/>
              <a:t> </a:t>
            </a:r>
            <a:r>
              <a:rPr lang="tr-TR" sz="1700" dirty="0"/>
              <a:t>komutu </a:t>
            </a:r>
            <a:r>
              <a:rPr lang="tr-TR" sz="1700" dirty="0" err="1"/>
              <a:t>commit</a:t>
            </a:r>
            <a:r>
              <a:rPr lang="tr-TR" sz="1700" dirty="0"/>
              <a:t> kayıtlarını daha sade ve anlaşılır şekilde gösterilmesini sağlar.</a:t>
            </a:r>
          </a:p>
          <a:p>
            <a:r>
              <a:rPr lang="tr-TR" sz="1700" b="1" i="1" dirty="0"/>
              <a:t>git </a:t>
            </a:r>
            <a:r>
              <a:rPr lang="tr-TR" sz="1700" b="1" i="1" dirty="0" err="1"/>
              <a:t>config</a:t>
            </a:r>
            <a:r>
              <a:rPr lang="tr-TR" sz="1700" b="1" i="1" dirty="0"/>
              <a:t> –global </a:t>
            </a:r>
            <a:r>
              <a:rPr lang="tr-TR" sz="1700" b="1" i="1" dirty="0" err="1"/>
              <a:t>alias</a:t>
            </a:r>
            <a:r>
              <a:rPr lang="tr-TR" sz="1700" b="1" i="1" dirty="0"/>
              <a:t> </a:t>
            </a:r>
            <a:r>
              <a:rPr lang="tr-TR" sz="1700" dirty="0"/>
              <a:t>komutu ile uzun komutları istediğimiz gibi kısaltabiliriz. Yandaki örnekte olduğu gibi artık </a:t>
            </a:r>
            <a:r>
              <a:rPr lang="tr-TR" sz="1700" dirty="0" err="1"/>
              <a:t>graph</a:t>
            </a:r>
            <a:r>
              <a:rPr lang="tr-TR" sz="1700" dirty="0"/>
              <a:t> yazarak </a:t>
            </a:r>
            <a:r>
              <a:rPr lang="tr-TR" sz="1700" dirty="0" err="1"/>
              <a:t>commit</a:t>
            </a:r>
            <a:r>
              <a:rPr lang="tr-TR" sz="1700" dirty="0"/>
              <a:t> kayıtlarımıza bakabiliriz.</a:t>
            </a:r>
            <a:endParaRPr lang="tr-TR" sz="1700" i="1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96F18AD6-ACA4-22E6-266A-4BC134E9B6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7621" y="1391904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235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5E25B0BD-0915-E481-9E7F-EAACB9051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78619"/>
            <a:ext cx="5991244" cy="1106424"/>
          </a:xfrm>
        </p:spPr>
        <p:txBody>
          <a:bodyPr>
            <a:normAutofit/>
          </a:bodyPr>
          <a:lstStyle/>
          <a:p>
            <a:r>
              <a:rPr lang="tr-TR" sz="3200"/>
              <a:t>19.Adım Rebase İle Merge Arasındaki Fark Nedir?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53D881F-8C19-705E-B559-F0AE288DA7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5993892" cy="3560251"/>
          </a:xfrm>
        </p:spPr>
        <p:txBody>
          <a:bodyPr>
            <a:normAutofit/>
          </a:bodyPr>
          <a:lstStyle/>
          <a:p>
            <a:r>
              <a:rPr lang="tr-TR" sz="1800" dirty="0" err="1"/>
              <a:t>Rebase</a:t>
            </a:r>
            <a:r>
              <a:rPr lang="tr-TR" sz="1800" dirty="0"/>
              <a:t>, üzerinde çalıştığımız </a:t>
            </a:r>
            <a:r>
              <a:rPr lang="tr-TR" sz="1800" dirty="0" err="1"/>
              <a:t>branch’in</a:t>
            </a:r>
            <a:r>
              <a:rPr lang="tr-TR" sz="1800" dirty="0"/>
              <a:t> </a:t>
            </a:r>
            <a:r>
              <a:rPr lang="tr-TR" sz="1800" dirty="0" err="1"/>
              <a:t>commitlerini</a:t>
            </a:r>
            <a:r>
              <a:rPr lang="tr-TR" sz="1800" dirty="0"/>
              <a:t> ana </a:t>
            </a:r>
            <a:r>
              <a:rPr lang="tr-TR" sz="1800" dirty="0" err="1"/>
              <a:t>branch’in</a:t>
            </a:r>
            <a:r>
              <a:rPr lang="tr-TR" sz="1800" dirty="0"/>
              <a:t> sonuna </a:t>
            </a:r>
            <a:r>
              <a:rPr lang="tr-TR" sz="1800" dirty="0" err="1"/>
              <a:t>commit</a:t>
            </a:r>
            <a:r>
              <a:rPr lang="tr-TR" sz="1800" dirty="0"/>
              <a:t> geçmişini düzenleyerek birleştirmesidir. Uzaktan çalışılan </a:t>
            </a:r>
            <a:r>
              <a:rPr lang="tr-TR" sz="1800" dirty="0" err="1"/>
              <a:t>branchlerde</a:t>
            </a:r>
            <a:r>
              <a:rPr lang="tr-TR" sz="1800" dirty="0"/>
              <a:t> </a:t>
            </a:r>
            <a:r>
              <a:rPr lang="tr-TR" sz="1800" dirty="0" err="1"/>
              <a:t>rebase</a:t>
            </a:r>
            <a:r>
              <a:rPr lang="tr-TR" sz="1800" dirty="0"/>
              <a:t> yapmak </a:t>
            </a:r>
            <a:r>
              <a:rPr lang="tr-TR" sz="1800" dirty="0" err="1"/>
              <a:t>conflict’lere</a:t>
            </a:r>
            <a:r>
              <a:rPr lang="tr-TR" sz="1800" dirty="0"/>
              <a:t> yol açabilir.</a:t>
            </a:r>
          </a:p>
          <a:p>
            <a:r>
              <a:rPr lang="tr-TR" sz="1800" dirty="0" err="1"/>
              <a:t>Merge</a:t>
            </a:r>
            <a:r>
              <a:rPr lang="tr-TR" sz="1800" dirty="0"/>
              <a:t> işleminin farkı ise </a:t>
            </a:r>
            <a:r>
              <a:rPr lang="tr-TR" sz="1800" dirty="0" err="1"/>
              <a:t>commitlerin</a:t>
            </a:r>
            <a:r>
              <a:rPr lang="tr-TR" sz="1800" dirty="0"/>
              <a:t> geçmişi korunarak, üzerinde geçmiş düzenlemesi yapılmadan birleştirilmesidir. </a:t>
            </a:r>
            <a:r>
              <a:rPr lang="tr-TR" sz="1800" dirty="0" err="1"/>
              <a:t>Merge</a:t>
            </a:r>
            <a:r>
              <a:rPr lang="tr-TR" sz="1800" dirty="0"/>
              <a:t> işleminden sonra </a:t>
            </a:r>
            <a:r>
              <a:rPr lang="tr-TR" sz="1800" dirty="0" err="1"/>
              <a:t>merge</a:t>
            </a:r>
            <a:r>
              <a:rPr lang="tr-TR" sz="1800" dirty="0"/>
              <a:t> </a:t>
            </a:r>
            <a:r>
              <a:rPr lang="tr-TR" sz="1800" dirty="0" err="1"/>
              <a:t>commit’i</a:t>
            </a:r>
            <a:r>
              <a:rPr lang="tr-TR" sz="1800" dirty="0"/>
              <a:t> oluşturulur. </a:t>
            </a:r>
            <a:r>
              <a:rPr lang="tr-TR" sz="1800" dirty="0" err="1"/>
              <a:t>Commit</a:t>
            </a:r>
            <a:r>
              <a:rPr lang="tr-TR" sz="1800" dirty="0"/>
              <a:t> geçmişi daha karmaşık olabilir.</a:t>
            </a:r>
          </a:p>
        </p:txBody>
      </p:sp>
      <p:pic>
        <p:nvPicPr>
          <p:cNvPr id="8" name="Resim 7">
            <a:extLst>
              <a:ext uri="{FF2B5EF4-FFF2-40B4-BE49-F238E27FC236}">
                <a16:creationId xmlns:a16="http://schemas.microsoft.com/office/drawing/2014/main" id="{1941B8C3-6108-86DB-8870-CE8382545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2152" y="633619"/>
            <a:ext cx="4787056" cy="4799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1339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1D3275D-9A8B-61D9-89E6-0A8048388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20.Adım Git </a:t>
            </a:r>
            <a:r>
              <a:rPr lang="tr-TR" dirty="0" err="1"/>
              <a:t>Conflict</a:t>
            </a:r>
            <a:r>
              <a:rPr lang="tr-TR" dirty="0"/>
              <a:t> Nedir? Ne Yapmamız Gerekir?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DFCF621-3EBF-AD12-7162-61173BD1BC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tr-TR" dirty="0" err="1"/>
              <a:t>Conflict</a:t>
            </a:r>
            <a:r>
              <a:rPr lang="tr-TR" dirty="0"/>
              <a:t>, yapılan değişikliklerin çakışması sonucunda ortaya çıkan bir sorundur. Örneğin, iki farklı </a:t>
            </a:r>
            <a:r>
              <a:rPr lang="tr-TR" dirty="0" err="1"/>
              <a:t>branch</a:t>
            </a:r>
            <a:r>
              <a:rPr lang="tr-TR" dirty="0"/>
              <a:t> üzerinde çalışan iki farklı kişi aynı dosyanın benzer bölümlerini düzenliyor olsun. Bu durumda, bir taraf </a:t>
            </a:r>
            <a:r>
              <a:rPr lang="tr-TR" dirty="0" err="1"/>
              <a:t>merge</a:t>
            </a:r>
            <a:r>
              <a:rPr lang="tr-TR" dirty="0"/>
              <a:t> işlemi yapmaya çalıştığında bir </a:t>
            </a:r>
            <a:r>
              <a:rPr lang="tr-TR" dirty="0" err="1"/>
              <a:t>conflict</a:t>
            </a:r>
            <a:r>
              <a:rPr lang="tr-TR" dirty="0"/>
              <a:t> ile karşılaşacaktır. </a:t>
            </a:r>
          </a:p>
          <a:p>
            <a:r>
              <a:rPr lang="tr-TR" dirty="0"/>
              <a:t>Bu durumda örneğin çözüm olarak, Örneğin, bir tarafın yaptığı değişiklikler doğru kabul edilirse, diğer taraf kendi attığı </a:t>
            </a:r>
            <a:r>
              <a:rPr lang="tr-TR" dirty="0" err="1"/>
              <a:t>commit'i</a:t>
            </a:r>
            <a:r>
              <a:rPr lang="tr-TR" dirty="0"/>
              <a:t> geri alarak (git </a:t>
            </a:r>
            <a:r>
              <a:rPr lang="tr-TR" dirty="0" err="1"/>
              <a:t>reset</a:t>
            </a:r>
            <a:r>
              <a:rPr lang="tr-TR" dirty="0"/>
              <a:t> –hard) değişiklikleri geri alabilir. Daha sonra git </a:t>
            </a:r>
            <a:r>
              <a:rPr lang="tr-TR" dirty="0" err="1"/>
              <a:t>pull</a:t>
            </a:r>
            <a:r>
              <a:rPr lang="tr-TR" dirty="0"/>
              <a:t> komutuyla uzaktan yapılan değişiklikleri alabilir ve ardından kendi değişiklikleri üzerinde düzenlemeler yapabilir.</a:t>
            </a:r>
          </a:p>
        </p:txBody>
      </p:sp>
    </p:spTree>
    <p:extLst>
      <p:ext uri="{BB962C8B-B14F-4D97-AF65-F5344CB8AC3E}">
        <p14:creationId xmlns:p14="http://schemas.microsoft.com/office/powerpoint/2010/main" val="14075603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BCEB1FE-7EF2-C4BE-3FDB-81A1F64A7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21.Adım .</a:t>
            </a:r>
            <a:r>
              <a:rPr lang="tr-TR" dirty="0" err="1"/>
              <a:t>gitignore</a:t>
            </a:r>
            <a:r>
              <a:rPr lang="tr-TR" dirty="0"/>
              <a:t> Nedir?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0B0104B-B235-7A62-82F1-53255EE107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Git’in</a:t>
            </a:r>
            <a:r>
              <a:rPr lang="tr-TR" dirty="0"/>
              <a:t> izlemesini istemediğimiz dosya ve dizin isimlerini tutan dosyanın ismidir. .</a:t>
            </a:r>
            <a:r>
              <a:rPr lang="tr-TR" dirty="0" err="1"/>
              <a:t>gitignore</a:t>
            </a:r>
            <a:r>
              <a:rPr lang="tr-TR" dirty="0"/>
              <a:t>, izlenilmesine gerek duyulmayan dosya ve dizinlerin izlenmesini engeller. Örnek olarak, IDE veya metin editörlerinin ayar dosyaları gibi dosya ve dizinlerin izlenmesine gerek yoktur. </a:t>
            </a:r>
          </a:p>
        </p:txBody>
      </p:sp>
    </p:spTree>
    <p:extLst>
      <p:ext uri="{BB962C8B-B14F-4D97-AF65-F5344CB8AC3E}">
        <p14:creationId xmlns:p14="http://schemas.microsoft.com/office/powerpoint/2010/main" val="1199040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A3CD661-342C-083C-587A-F0DFAC67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22.Adım git </a:t>
            </a:r>
            <a:r>
              <a:rPr lang="tr-TR" dirty="0" err="1"/>
              <a:t>tag</a:t>
            </a:r>
            <a:r>
              <a:rPr lang="tr-TR" dirty="0"/>
              <a:t> Ne İşe Yarar?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CC2400D-E708-C536-D29B-A0EEF33B5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Projemizde belirli bir aşamayı etiketlememize yarar. Genellikle proje sürümlerini veya önemli bir aşamayı belirtmek için kullanılır. 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6549170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A3CD661-342C-083C-587A-F0DFAC67C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23.Adım git </a:t>
            </a:r>
            <a:r>
              <a:rPr lang="tr-TR" dirty="0" err="1"/>
              <a:t>diff</a:t>
            </a:r>
            <a:r>
              <a:rPr lang="tr-TR" dirty="0"/>
              <a:t> Komutu Ne İşe Yarar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DCC2400D-E708-C536-D29B-A0EEF33B57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git </a:t>
            </a:r>
            <a:r>
              <a:rPr lang="tr-TR" dirty="0" err="1"/>
              <a:t>diff</a:t>
            </a:r>
            <a:r>
              <a:rPr lang="tr-TR" dirty="0"/>
              <a:t> komutu git </a:t>
            </a:r>
            <a:r>
              <a:rPr lang="tr-TR" dirty="0" err="1"/>
              <a:t>repository’deki</a:t>
            </a:r>
            <a:r>
              <a:rPr lang="tr-TR" dirty="0"/>
              <a:t> değişiklikleri görmek için kullanılır.</a:t>
            </a:r>
          </a:p>
          <a:p>
            <a:r>
              <a:rPr lang="tr-TR" dirty="0"/>
              <a:t>Örnek olarak, </a:t>
            </a:r>
            <a:r>
              <a:rPr lang="tr-TR" b="1" i="1" dirty="0"/>
              <a:t>git </a:t>
            </a:r>
            <a:r>
              <a:rPr lang="tr-TR" b="1" i="1" dirty="0" err="1"/>
              <a:t>diff</a:t>
            </a:r>
            <a:r>
              <a:rPr lang="tr-TR" b="1" i="1" dirty="0"/>
              <a:t> 3b2f0ab 5a2b8de  </a:t>
            </a:r>
            <a:r>
              <a:rPr lang="tr-TR" dirty="0"/>
              <a:t>komutu </a:t>
            </a:r>
            <a:r>
              <a:rPr lang="tr-TR" dirty="0" err="1"/>
              <a:t>diff’den</a:t>
            </a:r>
            <a:r>
              <a:rPr lang="tr-TR" dirty="0"/>
              <a:t> sonra boşlukla ayrılan iki tane </a:t>
            </a:r>
            <a:r>
              <a:rPr lang="tr-TR" dirty="0" err="1"/>
              <a:t>commit</a:t>
            </a:r>
            <a:r>
              <a:rPr lang="tr-TR" dirty="0"/>
              <a:t> numarasını ifade eder. Komut bu </a:t>
            </a:r>
            <a:r>
              <a:rPr lang="tr-TR" dirty="0" err="1"/>
              <a:t>commit’lerin</a:t>
            </a:r>
            <a:r>
              <a:rPr lang="tr-TR"/>
              <a:t> </a:t>
            </a:r>
            <a:r>
              <a:rPr lang="tr-TR" dirty="0"/>
              <a:t>arasındaki farkları göstermeye yarar.</a:t>
            </a:r>
            <a:endParaRPr lang="tr-TR" b="1" i="1" dirty="0"/>
          </a:p>
        </p:txBody>
      </p:sp>
    </p:spTree>
    <p:extLst>
      <p:ext uri="{BB962C8B-B14F-4D97-AF65-F5344CB8AC3E}">
        <p14:creationId xmlns:p14="http://schemas.microsoft.com/office/powerpoint/2010/main" val="2895682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1ECAB1E8-8195-4748-BE71-FF806D868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!!text rectangle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800"/>
              <a:t>2.Adım Kurulumları</a:t>
            </a:r>
          </a:p>
        </p:txBody>
      </p:sp>
      <p:sp>
        <p:nvSpPr>
          <p:cNvPr id="34" name="!!accent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2359152"/>
            <a:ext cx="3410712" cy="3425043"/>
          </a:xfrm>
        </p:spPr>
        <p:txBody>
          <a:bodyPr>
            <a:normAutofit/>
          </a:bodyPr>
          <a:lstStyle/>
          <a:p>
            <a:r>
              <a:rPr lang="tr-TR" sz="1700"/>
              <a:t>Ubuntu yüklediğimde düzgün çalışmadığı için Debian iso dosyasını indirdim ve Vmware Fusion uygulamasını kullanarak kuruluma başladım. </a:t>
            </a:r>
            <a:endParaRPr lang="en-US" sz="1700"/>
          </a:p>
          <a:p>
            <a:endParaRPr lang="en-US" sz="1700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BDCD1671-D4E6-C4E6-A7AA-90BDA8C9060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82" r="12703" b="2"/>
          <a:stretch/>
        </p:blipFill>
        <p:spPr>
          <a:xfrm>
            <a:off x="5124450" y="634382"/>
            <a:ext cx="6657213" cy="549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772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800" dirty="0"/>
              <a:t>3.Adım Portların Kontrolü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tr-TR" sz="1700" i="1" dirty="0" err="1"/>
              <a:t>netstas</a:t>
            </a:r>
            <a:r>
              <a:rPr lang="tr-TR" sz="1700" i="1" dirty="0"/>
              <a:t> –</a:t>
            </a:r>
            <a:r>
              <a:rPr lang="tr-TR" sz="1700" i="1" dirty="0" err="1"/>
              <a:t>nlptu</a:t>
            </a:r>
            <a:r>
              <a:rPr lang="tr-TR" sz="1700" dirty="0"/>
              <a:t> komutu ile uygulamaların kullandığı portları ve adlarını listeledim.</a:t>
            </a:r>
          </a:p>
          <a:p>
            <a:endParaRPr lang="en-US" sz="1700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B86D0D9A-8855-BE75-378C-F93840730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6496" y="1027678"/>
            <a:ext cx="7481142" cy="467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04604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 fontScale="90000"/>
          </a:bodyPr>
          <a:lstStyle/>
          <a:p>
            <a:r>
              <a:rPr lang="tr-TR" sz="2800"/>
              <a:t>4.Adım Gıt Repository Üzerinde Proje Oluşturma</a:t>
            </a:r>
            <a:endParaRPr lang="tr-TR" sz="2800" dirty="0"/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en-US" sz="1700" dirty="0"/>
              <a:t>Git repository </a:t>
            </a:r>
            <a:r>
              <a:rPr lang="en-US" sz="1700" dirty="0" err="1"/>
              <a:t>üzerinde</a:t>
            </a:r>
            <a:r>
              <a:rPr lang="en-US" sz="1700" dirty="0"/>
              <a:t> </a:t>
            </a:r>
            <a:r>
              <a:rPr lang="en-US" sz="1700" dirty="0" err="1"/>
              <a:t>devops_project</a:t>
            </a:r>
            <a:r>
              <a:rPr lang="en-US" sz="1700" dirty="0"/>
              <a:t> </a:t>
            </a:r>
            <a:r>
              <a:rPr lang="en-US" sz="1700" dirty="0" err="1"/>
              <a:t>adında</a:t>
            </a:r>
            <a:r>
              <a:rPr lang="en-US" sz="1700" dirty="0"/>
              <a:t> </a:t>
            </a:r>
            <a:r>
              <a:rPr lang="en-US" sz="1700" dirty="0" err="1"/>
              <a:t>bir</a:t>
            </a:r>
            <a:r>
              <a:rPr lang="en-US" sz="1700" dirty="0"/>
              <a:t> repository </a:t>
            </a:r>
            <a:r>
              <a:rPr lang="en-US" sz="1700" dirty="0" err="1"/>
              <a:t>ve</a:t>
            </a:r>
            <a:r>
              <a:rPr lang="en-US" sz="1700" dirty="0"/>
              <a:t> </a:t>
            </a:r>
            <a:r>
              <a:rPr lang="en-US" sz="1700" dirty="0" err="1"/>
              <a:t>README.md</a:t>
            </a:r>
            <a:r>
              <a:rPr lang="en-US" sz="1700" dirty="0"/>
              <a:t> </a:t>
            </a:r>
            <a:r>
              <a:rPr lang="en-US" sz="1700" dirty="0" err="1"/>
              <a:t>adında</a:t>
            </a:r>
            <a:r>
              <a:rPr lang="en-US" sz="1700" dirty="0"/>
              <a:t> </a:t>
            </a:r>
            <a:r>
              <a:rPr lang="en-US" sz="1700" dirty="0" err="1"/>
              <a:t>bir</a:t>
            </a:r>
            <a:r>
              <a:rPr lang="en-US" sz="1700" dirty="0"/>
              <a:t> </a:t>
            </a:r>
            <a:r>
              <a:rPr lang="en-US" sz="1700" dirty="0" err="1"/>
              <a:t>dosya</a:t>
            </a:r>
            <a:r>
              <a:rPr lang="en-US" sz="1700" dirty="0"/>
              <a:t> </a:t>
            </a:r>
            <a:r>
              <a:rPr lang="en-US" sz="1700" dirty="0" err="1"/>
              <a:t>oluşturdum</a:t>
            </a:r>
            <a:r>
              <a:rPr lang="en-US" sz="1700" dirty="0"/>
              <a:t>.</a:t>
            </a:r>
          </a:p>
          <a:p>
            <a:endParaRPr lang="en-US" sz="1700" dirty="0"/>
          </a:p>
        </p:txBody>
      </p:sp>
      <p:pic>
        <p:nvPicPr>
          <p:cNvPr id="3" name="Resim 2">
            <a:extLst>
              <a:ext uri="{FF2B5EF4-FFF2-40B4-BE49-F238E27FC236}">
                <a16:creationId xmlns:a16="http://schemas.microsoft.com/office/drawing/2014/main" id="{918F4E9D-C57A-33CB-6081-00E0B7C2F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48532" y="1000125"/>
            <a:ext cx="7772400" cy="4857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678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9">
            <a:extLst>
              <a:ext uri="{FF2B5EF4-FFF2-40B4-BE49-F238E27FC236}">
                <a16:creationId xmlns:a16="http://schemas.microsoft.com/office/drawing/2014/main" id="{1ECAB1E8-8195-4748-BE71-FF806D8689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41" name="!!text rectangle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800" dirty="0"/>
              <a:t>4.</a:t>
            </a:r>
            <a:r>
              <a:rPr lang="tr-TR" sz="2800"/>
              <a:t>Adım Repository Pull </a:t>
            </a:r>
            <a:r>
              <a:rPr lang="tr-TR" sz="2800" dirty="0"/>
              <a:t>Yapma</a:t>
            </a:r>
          </a:p>
        </p:txBody>
      </p:sp>
      <p:sp>
        <p:nvSpPr>
          <p:cNvPr id="42" name="!!accent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043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3" name="Rectangle 35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121408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7" y="2359152"/>
            <a:ext cx="3410712" cy="3425043"/>
          </a:xfrm>
        </p:spPr>
        <p:txBody>
          <a:bodyPr>
            <a:normAutofit/>
          </a:bodyPr>
          <a:lstStyle/>
          <a:p>
            <a:r>
              <a:rPr lang="en-US" sz="1700" dirty="0" err="1"/>
              <a:t>Oluşturduğum</a:t>
            </a:r>
            <a:r>
              <a:rPr lang="en-US" sz="1700" dirty="0"/>
              <a:t> </a:t>
            </a:r>
            <a:r>
              <a:rPr lang="en-US" sz="1700" dirty="0" err="1"/>
              <a:t>repository’i</a:t>
            </a:r>
            <a:r>
              <a:rPr lang="en-US" sz="1700" dirty="0"/>
              <a:t> pull </a:t>
            </a:r>
            <a:r>
              <a:rPr lang="en-US" sz="1700" dirty="0" err="1"/>
              <a:t>yaparak</a:t>
            </a:r>
            <a:r>
              <a:rPr lang="en-US" sz="1700" dirty="0"/>
              <a:t> </a:t>
            </a:r>
            <a:r>
              <a:rPr lang="en-US" sz="1700" dirty="0" err="1"/>
              <a:t>bilgisayarıma</a:t>
            </a:r>
            <a:r>
              <a:rPr lang="en-US" sz="1700" dirty="0"/>
              <a:t> </a:t>
            </a:r>
            <a:r>
              <a:rPr lang="en-US" sz="1700" dirty="0" err="1"/>
              <a:t>yükledim</a:t>
            </a:r>
            <a:r>
              <a:rPr lang="en-US" sz="1700" dirty="0"/>
              <a:t>.</a:t>
            </a:r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D2D7A33A-E018-A222-C585-7C4FE9DB30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29" r="13056" b="2"/>
          <a:stretch/>
        </p:blipFill>
        <p:spPr>
          <a:xfrm>
            <a:off x="5124450" y="634382"/>
            <a:ext cx="6657213" cy="5495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9859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F8043F8-AAC6-3E39-E25C-9FB80E08D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GIT Nedir? VCS Açılımı Nedir? İyi </a:t>
            </a:r>
            <a:r>
              <a:rPr lang="tr-TR" dirty="0" err="1"/>
              <a:t>Commit</a:t>
            </a:r>
            <a:r>
              <a:rPr lang="tr-TR" dirty="0"/>
              <a:t> Özellikleri Nelerdir?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F876720-C1A0-952D-8721-152A90F4E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tr-TR" dirty="0"/>
              <a:t>Git, yazılım geliştirme ve versiyon kontrolünde kullanılan, hızlı ve dağıtık bir sürüm kontrol sistemidir.</a:t>
            </a:r>
          </a:p>
          <a:p>
            <a:r>
              <a:rPr lang="tr-TR" dirty="0"/>
              <a:t>VCS açılımı, </a:t>
            </a:r>
            <a:r>
              <a:rPr lang="tr-TR" dirty="0" err="1"/>
              <a:t>Version</a:t>
            </a:r>
            <a:r>
              <a:rPr lang="tr-TR" dirty="0"/>
              <a:t> Control </a:t>
            </a:r>
            <a:r>
              <a:rPr lang="tr-TR" dirty="0" err="1"/>
              <a:t>System’dır</a:t>
            </a:r>
            <a:r>
              <a:rPr lang="tr-TR" dirty="0"/>
              <a:t>.  Versiyon kontrol sistemi anlamına gelir.</a:t>
            </a:r>
          </a:p>
          <a:p>
            <a:pPr marL="0" indent="0">
              <a:buNone/>
            </a:pPr>
            <a:r>
              <a:rPr lang="tr-TR" dirty="0"/>
              <a:t>İyi bir </a:t>
            </a:r>
            <a:r>
              <a:rPr lang="tr-TR" dirty="0" err="1"/>
              <a:t>commit’in</a:t>
            </a:r>
            <a:r>
              <a:rPr lang="tr-TR" dirty="0"/>
              <a:t> özellikleri:</a:t>
            </a:r>
          </a:p>
          <a:p>
            <a:pPr>
              <a:buFont typeface="Wingdings" pitchFamily="2" charset="2"/>
              <a:buChar char="§"/>
            </a:pPr>
            <a:r>
              <a:rPr lang="tr-TR" dirty="0"/>
              <a:t>Kısa, öz ve açıklayıcı olmalı. </a:t>
            </a:r>
          </a:p>
          <a:p>
            <a:pPr>
              <a:buFont typeface="Wingdings" pitchFamily="2" charset="2"/>
              <a:buChar char="§"/>
            </a:pPr>
            <a:r>
              <a:rPr lang="tr-TR" dirty="0" err="1"/>
              <a:t>Commit</a:t>
            </a:r>
            <a:r>
              <a:rPr lang="tr-TR" dirty="0"/>
              <a:t> mesajı, yapılan değişiklikleri doğru bir şekilde yansıtmalı ve anlaşılır olmalıdır.</a:t>
            </a:r>
          </a:p>
          <a:p>
            <a:pPr>
              <a:buFont typeface="Wingdings" pitchFamily="2" charset="2"/>
              <a:buChar char="§"/>
            </a:pPr>
            <a:r>
              <a:rPr lang="tr-TR" dirty="0"/>
              <a:t>Her </a:t>
            </a:r>
            <a:r>
              <a:rPr lang="tr-TR" dirty="0" err="1"/>
              <a:t>commit</a:t>
            </a:r>
            <a:r>
              <a:rPr lang="tr-TR" dirty="0"/>
              <a:t> mesaj benzersiz olmalıdır. </a:t>
            </a:r>
          </a:p>
          <a:p>
            <a:pPr>
              <a:buFont typeface="Wingdings" pitchFamily="2" charset="2"/>
              <a:buChar char="§"/>
            </a:pPr>
            <a:r>
              <a:rPr lang="tr-TR" dirty="0" err="1"/>
              <a:t>Commit</a:t>
            </a:r>
            <a:r>
              <a:rPr lang="tr-TR" dirty="0"/>
              <a:t> mesajı emir kipi ile yazılmalıdır.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0938930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4279383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Başlık 1">
            <a:extLst>
              <a:ext uri="{FF2B5EF4-FFF2-40B4-BE49-F238E27FC236}">
                <a16:creationId xmlns:a16="http://schemas.microsoft.com/office/drawing/2014/main" id="{093C291C-9BF6-DCD6-84CD-9E4DCFF6E8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7" y="978619"/>
            <a:ext cx="3410712" cy="1106424"/>
          </a:xfrm>
        </p:spPr>
        <p:txBody>
          <a:bodyPr>
            <a:normAutofit/>
          </a:bodyPr>
          <a:lstStyle/>
          <a:p>
            <a:r>
              <a:rPr lang="tr-TR" sz="2800" dirty="0"/>
              <a:t>6.Adım Dizin Oluşturma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9" y="2093976"/>
            <a:ext cx="3328416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Content Placeholder 7">
            <a:extLst>
              <a:ext uri="{FF2B5EF4-FFF2-40B4-BE49-F238E27FC236}">
                <a16:creationId xmlns:a16="http://schemas.microsoft.com/office/drawing/2014/main" id="{2718DB03-D86E-600E-1FAD-A6808B7AA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3412219" cy="3560251"/>
          </a:xfrm>
        </p:spPr>
        <p:txBody>
          <a:bodyPr>
            <a:normAutofit/>
          </a:bodyPr>
          <a:lstStyle/>
          <a:p>
            <a:r>
              <a:rPr lang="tr-TR" sz="1700" dirty="0" err="1"/>
              <a:t>devops</a:t>
            </a:r>
            <a:r>
              <a:rPr lang="tr-TR" sz="1700" dirty="0"/>
              <a:t> adında bir dizin oluşturdum sonra dizin içinde </a:t>
            </a:r>
            <a:r>
              <a:rPr lang="tr-TR" sz="1700" dirty="0" err="1"/>
              <a:t>jenkins.txt</a:t>
            </a:r>
            <a:r>
              <a:rPr lang="tr-TR" sz="1700" dirty="0"/>
              <a:t> dosyasını oluşturdum. İçine </a:t>
            </a:r>
            <a:r>
              <a:rPr lang="tr-TR" sz="1700" dirty="0" err="1"/>
              <a:t>DevOps</a:t>
            </a:r>
            <a:r>
              <a:rPr lang="tr-TR" sz="1700" dirty="0"/>
              <a:t> Öğreniyorum yazdım ve kaydederek çıktım.</a:t>
            </a:r>
          </a:p>
          <a:p>
            <a:pPr marL="0" indent="0">
              <a:buNone/>
            </a:pPr>
            <a:endParaRPr lang="en-US" sz="1700" dirty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171F93D9-60CF-4D67-6222-D6489DDEC9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5735" y="1000125"/>
            <a:ext cx="7475220" cy="467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381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BE719787-1288-608B-315F-39EDA2164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tr-TR" dirty="0"/>
              <a:t>7.Adım </a:t>
            </a:r>
            <a:r>
              <a:rPr lang="tr-TR" dirty="0" err="1"/>
              <a:t>Gıt</a:t>
            </a:r>
            <a:r>
              <a:rPr lang="tr-TR" dirty="0"/>
              <a:t> </a:t>
            </a:r>
            <a:r>
              <a:rPr lang="tr-TR" dirty="0" err="1"/>
              <a:t>Staged</a:t>
            </a:r>
            <a:r>
              <a:rPr lang="tr-TR" dirty="0"/>
              <a:t> </a:t>
            </a:r>
            <a:r>
              <a:rPr lang="tr-TR" dirty="0" err="1"/>
              <a:t>Area</a:t>
            </a:r>
            <a:r>
              <a:rPr lang="tr-TR" dirty="0"/>
              <a:t> ve </a:t>
            </a:r>
            <a:r>
              <a:rPr lang="tr-TR" dirty="0" err="1"/>
              <a:t>Unstaged</a:t>
            </a:r>
            <a:r>
              <a:rPr lang="tr-TR" dirty="0"/>
              <a:t> </a:t>
            </a:r>
            <a:r>
              <a:rPr lang="tr-TR" dirty="0" err="1"/>
              <a:t>Area</a:t>
            </a:r>
            <a:r>
              <a:rPr lang="tr-TR" dirty="0"/>
              <a:t> Nedir?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69DD588-16C9-C249-7F70-E6FB571560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 err="1"/>
              <a:t>Staged</a:t>
            </a:r>
            <a:r>
              <a:rPr lang="tr-TR" dirty="0"/>
              <a:t> </a:t>
            </a:r>
            <a:r>
              <a:rPr lang="tr-TR" dirty="0" err="1"/>
              <a:t>area</a:t>
            </a:r>
            <a:r>
              <a:rPr lang="tr-TR" dirty="0"/>
              <a:t>, bir sonraki </a:t>
            </a:r>
            <a:r>
              <a:rPr lang="tr-TR" dirty="0" err="1"/>
              <a:t>commit'inize</a:t>
            </a:r>
            <a:r>
              <a:rPr lang="tr-TR" dirty="0"/>
              <a:t> dahil etmek istediğiniz değişiklikleri seçtiğiniz ve geçici olarak tuttuğunuz yerdir.</a:t>
            </a:r>
          </a:p>
          <a:p>
            <a:r>
              <a:rPr lang="tr-TR" dirty="0" err="1"/>
              <a:t>Unstaged</a:t>
            </a:r>
            <a:r>
              <a:rPr lang="tr-TR" dirty="0"/>
              <a:t> </a:t>
            </a:r>
            <a:r>
              <a:rPr lang="tr-TR" dirty="0" err="1"/>
              <a:t>area</a:t>
            </a:r>
            <a:r>
              <a:rPr lang="tr-TR" dirty="0"/>
              <a:t>, çalışma klasörünüzdeki henüz bir sonraki </a:t>
            </a:r>
            <a:r>
              <a:rPr lang="tr-TR" dirty="0" err="1"/>
              <a:t>commit'inize</a:t>
            </a:r>
            <a:r>
              <a:rPr lang="tr-TR" dirty="0"/>
              <a:t> dahil etmek üzere seçmediğiniz değişikliklerin bulunduğu yerdir.</a:t>
            </a:r>
          </a:p>
          <a:p>
            <a:pPr marL="0" indent="0">
              <a:buNone/>
            </a:pP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79864898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213A3A"/>
      </a:dk2>
      <a:lt2>
        <a:srgbClr val="E8E5E2"/>
      </a:lt2>
      <a:accent1>
        <a:srgbClr val="84A4CF"/>
      </a:accent1>
      <a:accent2>
        <a:srgbClr val="69AEBA"/>
      </a:accent2>
      <a:accent3>
        <a:srgbClr val="73AE9E"/>
      </a:accent3>
      <a:accent4>
        <a:srgbClr val="65B27D"/>
      </a:accent4>
      <a:accent5>
        <a:srgbClr val="77B171"/>
      </a:accent5>
      <a:accent6>
        <a:srgbClr val="89AD62"/>
      </a:accent6>
      <a:hlink>
        <a:srgbClr val="987F5C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1028</TotalTime>
  <Words>1110</Words>
  <Application>Microsoft Macintosh PowerPoint</Application>
  <PresentationFormat>Geniş ekran</PresentationFormat>
  <Paragraphs>73</Paragraphs>
  <Slides>25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25</vt:i4>
      </vt:variant>
    </vt:vector>
  </HeadingPairs>
  <TitlesOfParts>
    <vt:vector size="30" baseType="lpstr">
      <vt:lpstr>Arial</vt:lpstr>
      <vt:lpstr>Calibri</vt:lpstr>
      <vt:lpstr>Neue Haas Grotesk Text Pro</vt:lpstr>
      <vt:lpstr>Wingdings</vt:lpstr>
      <vt:lpstr>AccentBoxVTI</vt:lpstr>
      <vt:lpstr>DevOps Bootcamp Bitirme Projesi</vt:lpstr>
      <vt:lpstr>1.Adım Sanal Makine Üzerinde Linux Kurulumu</vt:lpstr>
      <vt:lpstr>2.Adım Kurulumları</vt:lpstr>
      <vt:lpstr>3.Adım Portların Kontrolü</vt:lpstr>
      <vt:lpstr>4.Adım Gıt Repository Üzerinde Proje Oluşturma</vt:lpstr>
      <vt:lpstr>4.Adım Repository Pull Yapma</vt:lpstr>
      <vt:lpstr>GIT Nedir? VCS Açılımı Nedir? İyi Commit Özellikleri Nelerdir?</vt:lpstr>
      <vt:lpstr>6.Adım Dizin Oluşturma</vt:lpstr>
      <vt:lpstr>7.Adım Gıt Staged Area ve Unstaged Area Nedir?</vt:lpstr>
      <vt:lpstr>8.Adım Dosyaları Repositroy’e Gönderme</vt:lpstr>
      <vt:lpstr>9.Adım Clone Yapma</vt:lpstr>
      <vt:lpstr>10.Adım Commit İçeriği Değiştirme</vt:lpstr>
      <vt:lpstr>11.Adım Git Log ve Git Status</vt:lpstr>
      <vt:lpstr>12.Adım Branch Oluşturma ve Merge Yapma</vt:lpstr>
      <vt:lpstr>13.Adım Git GUI ve Git CLI nedir?</vt:lpstr>
      <vt:lpstr>14.Adım No Fast Forward Merge</vt:lpstr>
      <vt:lpstr>15.Adım SSH-KEY İle Dosya Gönderme</vt:lpstr>
      <vt:lpstr>16.Adım Git Stash Nedir?</vt:lpstr>
      <vt:lpstr>17.Adım Stash Kullanımı</vt:lpstr>
      <vt:lpstr>18.Adım Alias Kullanarak Kısaltma</vt:lpstr>
      <vt:lpstr>19.Adım Rebase İle Merge Arasındaki Fark Nedir?</vt:lpstr>
      <vt:lpstr>20.Adım Git Conflict Nedir? Ne Yapmamız Gerekir?</vt:lpstr>
      <vt:lpstr>21.Adım .gitignore Nedir?</vt:lpstr>
      <vt:lpstr>22.Adım git tag Ne İşe Yarar?</vt:lpstr>
      <vt:lpstr>23.Adım git diff Komutu Ne İşe Yarar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DevOps Bootcamp Bitirme Projesi</dc:title>
  <dc:creator>Mert İpek</dc:creator>
  <cp:lastModifiedBy>Mert İpek</cp:lastModifiedBy>
  <cp:revision>8</cp:revision>
  <dcterms:created xsi:type="dcterms:W3CDTF">2024-03-11T18:56:23Z</dcterms:created>
  <dcterms:modified xsi:type="dcterms:W3CDTF">2024-03-13T00:02:13Z</dcterms:modified>
</cp:coreProperties>
</file>

<file path=docProps/thumbnail.jpeg>
</file>